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4980" r="1963" b="16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32" t="12562" b="17487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2020-07-24T01:52:49Z</dcterms:created>
  <dcterms:modified xsi:type="dcterms:W3CDTF">2020-07-24T05:23:18Z</dcterms:modified>
</cp:coreProperties>
</file>